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62" r:id="rId4"/>
    <p:sldId id="258" r:id="rId5"/>
    <p:sldId id="261" r:id="rId6"/>
    <p:sldId id="259" r:id="rId7"/>
    <p:sldId id="263" r:id="rId8"/>
    <p:sldId id="260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20" y="-9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3CCBA-8CAE-41B8-B4E5-8446A5245625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4B78B-BC8D-40D2-AE34-69392F852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454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6BC733-4C50-4ACA-876A-EC10AA659C5E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374AA8-70D4-486D-8B6A-FA8FB1B34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6BC733-4C50-4ACA-876A-EC10AA659C5E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374AA8-70D4-486D-8B6A-FA8FB1B34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6BC733-4C50-4ACA-876A-EC10AA659C5E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374AA8-70D4-486D-8B6A-FA8FB1B34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6BC733-4C50-4ACA-876A-EC10AA659C5E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374AA8-70D4-486D-8B6A-FA8FB1B34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6BC733-4C50-4ACA-876A-EC10AA659C5E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374AA8-70D4-486D-8B6A-FA8FB1B34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6BC733-4C50-4ACA-876A-EC10AA659C5E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374AA8-70D4-486D-8B6A-FA8FB1B34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6BC733-4C50-4ACA-876A-EC10AA659C5E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374AA8-70D4-486D-8B6A-FA8FB1B34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6BC733-4C50-4ACA-876A-EC10AA659C5E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374AA8-70D4-486D-8B6A-FA8FB1B34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6BC733-4C50-4ACA-876A-EC10AA659C5E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374AA8-70D4-486D-8B6A-FA8FB1B34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6BC733-4C50-4ACA-876A-EC10AA659C5E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374AA8-70D4-486D-8B6A-FA8FB1B34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6BC733-4C50-4ACA-876A-EC10AA659C5E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374AA8-70D4-486D-8B6A-FA8FB1B34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36BC733-4C50-4ACA-876A-EC10AA659C5E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374AA8-70D4-486D-8B6A-FA8FB1B34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Chemical Health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03648"/>
          </a:xfrm>
        </p:spPr>
        <p:txBody>
          <a:bodyPr>
            <a:normAutofit fontScale="32500" lnSpcReduction="20000"/>
          </a:bodyPr>
          <a:lstStyle/>
          <a:p>
            <a:pPr lvl="0">
              <a:buNone/>
            </a:pPr>
            <a:endParaRPr lang="en-US" sz="6000" dirty="0" smtClean="0"/>
          </a:p>
          <a:p>
            <a:pPr lvl="0">
              <a:buNone/>
            </a:pPr>
            <a:r>
              <a:rPr lang="en-US" sz="6000" dirty="0" smtClean="0"/>
              <a:t>	What is Binge drinking?  </a:t>
            </a:r>
          </a:p>
          <a:p>
            <a:pPr lvl="0">
              <a:buNone/>
            </a:pPr>
            <a:r>
              <a:rPr lang="en-US" sz="6000" dirty="0" smtClean="0"/>
              <a:t> </a:t>
            </a:r>
          </a:p>
          <a:p>
            <a:pPr lvl="0"/>
            <a:r>
              <a:rPr lang="en-US" sz="6000" dirty="0" smtClean="0"/>
              <a:t>These are the five major factors influencing a person’s BAC.</a:t>
            </a:r>
          </a:p>
          <a:p>
            <a:pPr lvl="0">
              <a:buNone/>
            </a:pPr>
            <a:endParaRPr lang="en-US" sz="6000" dirty="0" smtClean="0"/>
          </a:p>
          <a:p>
            <a:pPr>
              <a:buNone/>
            </a:pPr>
            <a:r>
              <a:rPr lang="en-US" sz="6000" dirty="0" smtClean="0"/>
              <a:t> </a:t>
            </a:r>
          </a:p>
          <a:p>
            <a:pPr lvl="0"/>
            <a:r>
              <a:rPr lang="en-US" sz="6000" dirty="0" smtClean="0"/>
              <a:t>These are the first two senses that are affected by alcohol.</a:t>
            </a:r>
          </a:p>
          <a:p>
            <a:endParaRPr lang="en-US" sz="6000" dirty="0" smtClean="0"/>
          </a:p>
          <a:p>
            <a:endParaRPr lang="en-US" sz="6000" dirty="0" smtClean="0"/>
          </a:p>
          <a:p>
            <a:pPr lvl="0"/>
            <a:r>
              <a:rPr lang="en-US" sz="6000" dirty="0" smtClean="0"/>
              <a:t>These are the two organs responsible for removing alcohol from your system.</a:t>
            </a:r>
          </a:p>
          <a:p>
            <a:pPr lvl="0"/>
            <a:endParaRPr lang="en-US" sz="6000" dirty="0" smtClean="0"/>
          </a:p>
          <a:p>
            <a:pPr lvl="0"/>
            <a:r>
              <a:rPr lang="en-US" sz="6000" dirty="0" smtClean="0"/>
              <a:t>Community resources to help alcoholics?</a:t>
            </a:r>
          </a:p>
          <a:p>
            <a:pPr lvl="0"/>
            <a:endParaRPr lang="en-US" sz="6000" dirty="0" smtClean="0"/>
          </a:p>
          <a:p>
            <a:pPr lvl="0"/>
            <a:r>
              <a:rPr lang="en-US" sz="6000" dirty="0" smtClean="0"/>
              <a:t>______is the term for when the user needs more of the drug to get the same effects.</a:t>
            </a:r>
          </a:p>
          <a:p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 flipH="1">
            <a:off x="685800" y="914400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03648"/>
          </a:xfrm>
        </p:spPr>
        <p:txBody>
          <a:bodyPr>
            <a:noAutofit/>
          </a:bodyPr>
          <a:lstStyle/>
          <a:p>
            <a:r>
              <a:rPr lang="en-US" sz="2000" dirty="0" smtClean="0"/>
              <a:t>What are the long term effects of alcohol on the body? </a:t>
            </a:r>
          </a:p>
          <a:p>
            <a:endParaRPr lang="en-US" sz="2000" dirty="0" smtClean="0"/>
          </a:p>
          <a:p>
            <a:r>
              <a:rPr lang="en-US" sz="2000" dirty="0" smtClean="0"/>
              <a:t>Long term physical consequences of heavy alcohol use? </a:t>
            </a:r>
          </a:p>
          <a:p>
            <a:endParaRPr lang="en-US" sz="2000" dirty="0" smtClean="0"/>
          </a:p>
          <a:p>
            <a:r>
              <a:rPr lang="en-US" sz="2000" dirty="0" smtClean="0"/>
              <a:t>Alcohol amounts; 12oz. Beer is the same as ___wine, etc.)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Most widely used drug by teens is: ____?</a:t>
            </a:r>
          </a:p>
          <a:p>
            <a:endParaRPr lang="en-US" sz="2000" dirty="0" smtClean="0"/>
          </a:p>
          <a:p>
            <a:r>
              <a:rPr lang="en-US" sz="2000" dirty="0" smtClean="0"/>
              <a:t>What is the difference between a stimulant and a depressant? </a:t>
            </a:r>
          </a:p>
          <a:p>
            <a:endParaRPr lang="en-US" sz="2000" dirty="0" smtClean="0"/>
          </a:p>
          <a:p>
            <a:r>
              <a:rPr lang="en-US" sz="2000" dirty="0" smtClean="0"/>
              <a:t>At what BAC level are you considered legally drunk/impaired? 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Tobacco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7984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What is Nicotine classified as?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This is the addictive drug in tobacco.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How many carcinogens are in tobacco?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After a smoker quits, how long does it take to reduce their chances of getting lung Cancer?  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What is the difference between passive &amp; mainstream smoke? </a:t>
            </a:r>
          </a:p>
          <a:p>
            <a:endParaRPr lang="en-US" dirty="0" smtClean="0"/>
          </a:p>
          <a:p>
            <a:pPr lvl="0"/>
            <a:r>
              <a:rPr lang="en-US" dirty="0" smtClean="0"/>
              <a:t>These are the white leathery spots that develop inside the mouth of smokeless tobacco users.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Tobacco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are the physical effects of smoking? </a:t>
            </a:r>
          </a:p>
          <a:p>
            <a:endParaRPr lang="en-US" dirty="0" smtClean="0"/>
          </a:p>
          <a:p>
            <a:r>
              <a:rPr lang="en-US" dirty="0" smtClean="0"/>
              <a:t>Which cause of death claims the highest amount of deaths for individuals in the US? </a:t>
            </a:r>
          </a:p>
          <a:p>
            <a:endParaRPr lang="en-US" dirty="0" smtClean="0"/>
          </a:p>
          <a:p>
            <a:r>
              <a:rPr lang="en-US" dirty="0" smtClean="0"/>
              <a:t>What are some of the carcinogens found in a cigarette?  </a:t>
            </a:r>
          </a:p>
          <a:p>
            <a:endParaRPr lang="en-US" dirty="0" smtClean="0"/>
          </a:p>
          <a:p>
            <a:r>
              <a:rPr lang="en-US" dirty="0" smtClean="0"/>
              <a:t>Who targets young smokers to make up for tobacco-related deaths?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0844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sz="2900" dirty="0" smtClean="0"/>
          </a:p>
          <a:p>
            <a:pPr lvl="0"/>
            <a:r>
              <a:rPr lang="en-US" sz="2900" dirty="0" smtClean="0"/>
              <a:t>A drug that affects a person’s perceptions, sensations, thinking &amp; emotions is known as a ____________. </a:t>
            </a:r>
          </a:p>
          <a:p>
            <a:pPr lvl="0"/>
            <a:endParaRPr lang="en-US" sz="2900" dirty="0" smtClean="0"/>
          </a:p>
          <a:p>
            <a:pPr lvl="0"/>
            <a:r>
              <a:rPr lang="en-US" sz="2900" dirty="0" smtClean="0"/>
              <a:t>Which drugs are known as “gateway drugs”? </a:t>
            </a:r>
          </a:p>
          <a:p>
            <a:pPr lvl="0"/>
            <a:endParaRPr lang="en-US" sz="2900" dirty="0" smtClean="0"/>
          </a:p>
          <a:p>
            <a:r>
              <a:rPr lang="en-US" sz="2900" dirty="0" smtClean="0"/>
              <a:t>Street names for drugs covered in this unit? </a:t>
            </a:r>
          </a:p>
          <a:p>
            <a:endParaRPr lang="en-US" sz="2900" dirty="0" smtClean="0"/>
          </a:p>
          <a:p>
            <a:pPr lvl="0"/>
            <a:r>
              <a:rPr lang="en-US" sz="2900" dirty="0" smtClean="0"/>
              <a:t>Drugs commonly known as date rape drugs?  </a:t>
            </a:r>
          </a:p>
          <a:p>
            <a:endParaRPr lang="en-US" sz="2900" dirty="0" smtClean="0"/>
          </a:p>
          <a:p>
            <a:pPr lvl="0"/>
            <a:endParaRPr lang="en-US" sz="2900" dirty="0" smtClean="0"/>
          </a:p>
          <a:p>
            <a:pPr lvl="0"/>
            <a:r>
              <a:rPr lang="en-US" sz="2900" dirty="0" smtClean="0"/>
              <a:t>What are OTC drugs?  Examples: ______ </a:t>
            </a:r>
          </a:p>
          <a:p>
            <a:pPr lvl="0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Marijuana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Effects of marijuana on the brain/body</a:t>
            </a:r>
          </a:p>
          <a:p>
            <a:endParaRPr lang="en-US" dirty="0" smtClean="0"/>
          </a:p>
          <a:p>
            <a:r>
              <a:rPr lang="en-US" dirty="0" smtClean="0"/>
              <a:t>What is THC? </a:t>
            </a:r>
          </a:p>
          <a:p>
            <a:endParaRPr lang="en-US" dirty="0" smtClean="0"/>
          </a:p>
          <a:p>
            <a:r>
              <a:rPr lang="en-US" dirty="0" smtClean="0"/>
              <a:t>Is Marijuana mentally &amp; physically addictive?   Cocaine?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7984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List the 4 levels of the addiction process</a:t>
            </a:r>
          </a:p>
          <a:p>
            <a:endParaRPr lang="en-US" dirty="0" smtClean="0"/>
          </a:p>
          <a:p>
            <a:r>
              <a:rPr lang="en-US" dirty="0" smtClean="0"/>
              <a:t>What are the 5 roles in the dysfunctional family? How would you describe each one?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Users who reach this phase of use may experience blackouts not associated with an episode of use.</a:t>
            </a:r>
          </a:p>
          <a:p>
            <a:endParaRPr lang="en-US" dirty="0" smtClean="0"/>
          </a:p>
          <a:p>
            <a:pPr lvl="0"/>
            <a:r>
              <a:rPr lang="en-US" dirty="0" smtClean="0"/>
              <a:t>This is the most common level of use.</a:t>
            </a:r>
          </a:p>
          <a:p>
            <a:endParaRPr lang="en-US" dirty="0" smtClean="0"/>
          </a:p>
          <a:p>
            <a:pPr lvl="0"/>
            <a:r>
              <a:rPr lang="en-US" dirty="0" smtClean="0"/>
              <a:t>At this level of use a person may break their own values for the first time.</a:t>
            </a:r>
          </a:p>
          <a:p>
            <a:endParaRPr lang="en-US" dirty="0" smtClean="0"/>
          </a:p>
          <a:p>
            <a:pPr lvl="0"/>
            <a:r>
              <a:rPr lang="en-US" dirty="0" smtClean="0"/>
              <a:t>At this level a person learns about drugs including their effects.  A small percentage never leave this level.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422</TotalTime>
  <Words>349</Words>
  <Application>Microsoft Office PowerPoint</Application>
  <PresentationFormat>On-screen Show (4:3)</PresentationFormat>
  <Paragraphs>80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Chemical Health Review</vt:lpstr>
      <vt:lpstr>Alcohol</vt:lpstr>
      <vt:lpstr>Alcohol</vt:lpstr>
      <vt:lpstr>Tobacco</vt:lpstr>
      <vt:lpstr>Tobacco</vt:lpstr>
      <vt:lpstr>Pharmacology</vt:lpstr>
      <vt:lpstr>Marijuana</vt:lpstr>
      <vt:lpstr>Dependency </vt:lpstr>
    </vt:vector>
  </TitlesOfParts>
  <Company>ISD11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Health Review</dc:title>
  <dc:creator>bhs</dc:creator>
  <cp:lastModifiedBy>user</cp:lastModifiedBy>
  <cp:revision>37</cp:revision>
  <dcterms:created xsi:type="dcterms:W3CDTF">2011-06-01T18:58:43Z</dcterms:created>
  <dcterms:modified xsi:type="dcterms:W3CDTF">2015-11-13T13:49:06Z</dcterms:modified>
</cp:coreProperties>
</file>